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4"/>
  </p:notesMasterIdLst>
  <p:handoutMasterIdLst>
    <p:handoutMasterId r:id="rId35"/>
  </p:handoutMasterIdLst>
  <p:sldIdLst>
    <p:sldId id="258" r:id="rId18"/>
    <p:sldId id="259" r:id="rId19"/>
    <p:sldId id="260" r:id="rId20"/>
    <p:sldId id="261" r:id="rId21"/>
    <p:sldId id="262" r:id="rId22"/>
    <p:sldId id="282" r:id="rId23"/>
    <p:sldId id="263" r:id="rId24"/>
    <p:sldId id="264" r:id="rId25"/>
    <p:sldId id="265" r:id="rId26"/>
    <p:sldId id="266" r:id="rId27"/>
    <p:sldId id="283" r:id="rId28"/>
    <p:sldId id="267" r:id="rId29"/>
    <p:sldId id="268" r:id="rId30"/>
    <p:sldId id="286" r:id="rId31"/>
    <p:sldId id="287" r:id="rId32"/>
    <p:sldId id="288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Your Grace is Enough for Me" id="{5E8336DA-FB96-41F9-AD83-EACC985610B3}">
          <p14:sldIdLst>
            <p14:sldId id="258"/>
          </p14:sldIdLst>
        </p14:section>
        <p14:section name="Verse 1" id="{D32D2606-8332-4ABD-B0AA-0B46E936C735}">
          <p14:sldIdLst>
            <p14:sldId id="259"/>
            <p14:sldId id="260"/>
          </p14:sldIdLst>
        </p14:section>
        <p14:section name="Pre-Chorus" id="{68AF98EC-751E-4E1A-84FC-E382788B33EB}">
          <p14:sldIdLst>
            <p14:sldId id="261"/>
          </p14:sldIdLst>
        </p14:section>
        <p14:section name="Chorus 1" id="{F3C71021-A57E-4AF5-A78C-7F6C8B0BC065}">
          <p14:sldIdLst>
            <p14:sldId id="262"/>
            <p14:sldId id="282"/>
            <p14:sldId id="263"/>
          </p14:sldIdLst>
        </p14:section>
        <p14:section name="Verse 2" id="{BC676057-E5DA-41B4-9990-8BD39F89B428}">
          <p14:sldIdLst>
            <p14:sldId id="264"/>
            <p14:sldId id="265"/>
          </p14:sldIdLst>
        </p14:section>
        <p14:section name="Pre-Chorus" id="{40B65F4C-3B9E-473D-9521-5E229355312E}">
          <p14:sldIdLst>
            <p14:sldId id="266"/>
            <p14:sldId id="283"/>
          </p14:sldIdLst>
        </p14:section>
        <p14:section name="Chorus 2" id="{F48E0EA9-D9A1-4E15-B91E-35259DFBBD6E}">
          <p14:sldIdLst>
            <p14:sldId id="267"/>
            <p14:sldId id="268"/>
          </p14:sldIdLst>
        </p14:section>
        <p14:section name="Chorus 1" id="{198BE197-81B1-462C-AEB5-0DA259B99922}">
          <p14:sldIdLst>
            <p14:sldId id="286"/>
            <p14:sldId id="287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796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Grace is Enough for Me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So remember your people</a:t>
            </a:r>
          </a:p>
          <a:p>
            <a:r>
              <a:rPr lang="en-US" dirty="0"/>
              <a:t>Remember your children</a:t>
            </a:r>
          </a:p>
          <a:p>
            <a:r>
              <a:rPr lang="en-US" dirty="0"/>
              <a:t>Remember your promise</a:t>
            </a:r>
          </a:p>
          <a:p>
            <a:r>
              <a:rPr lang="en-US" dirty="0"/>
              <a:t>Oh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Grace is Enough for Me</a:t>
            </a:r>
          </a:p>
        </p:txBody>
      </p:sp>
    </p:spTree>
    <p:extLst>
      <p:ext uri="{BB962C8B-B14F-4D97-AF65-F5344CB8AC3E}">
        <p14:creationId xmlns:p14="http://schemas.microsoft.com/office/powerpoint/2010/main" val="288459204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So remember your people</a:t>
            </a:r>
          </a:p>
          <a:p>
            <a:r>
              <a:rPr lang="en-US" dirty="0"/>
              <a:t>Remember your children</a:t>
            </a:r>
          </a:p>
          <a:p>
            <a:r>
              <a:rPr lang="en-US" dirty="0"/>
              <a:t>Remember your promise</a:t>
            </a:r>
          </a:p>
          <a:p>
            <a:r>
              <a:rPr lang="en-US" dirty="0"/>
              <a:t>Oh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Grace is Enough for Me</a:t>
            </a:r>
          </a:p>
        </p:txBody>
      </p:sp>
    </p:spTree>
    <p:extLst>
      <p:ext uri="{BB962C8B-B14F-4D97-AF65-F5344CB8AC3E}">
        <p14:creationId xmlns:p14="http://schemas.microsoft.com/office/powerpoint/2010/main" val="407945096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grace is enough</a:t>
            </a:r>
          </a:p>
          <a:p>
            <a:r>
              <a:rPr lang="en-US" dirty="0"/>
              <a:t>Heav'n reaching down to us</a:t>
            </a:r>
          </a:p>
          <a:p>
            <a:r>
              <a:rPr lang="en-US" dirty="0"/>
              <a:t>Your grace is enough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Grace is Enough for Me</a:t>
            </a:r>
          </a:p>
        </p:txBody>
      </p:sp>
    </p:spTree>
    <p:extLst>
      <p:ext uri="{BB962C8B-B14F-4D97-AF65-F5344CB8AC3E}">
        <p14:creationId xmlns:p14="http://schemas.microsoft.com/office/powerpoint/2010/main" val="251934541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God, I see Your grace is enough</a:t>
            </a:r>
          </a:p>
          <a:p>
            <a:r>
              <a:rPr lang="en-US" dirty="0"/>
              <a:t>I'm covered in your love</a:t>
            </a:r>
          </a:p>
          <a:p>
            <a:r>
              <a:rPr lang="en-US" dirty="0"/>
              <a:t>Your grace is enough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Grace is Enough for Me</a:t>
            </a:r>
          </a:p>
        </p:txBody>
      </p:sp>
    </p:spTree>
    <p:extLst>
      <p:ext uri="{BB962C8B-B14F-4D97-AF65-F5344CB8AC3E}">
        <p14:creationId xmlns:p14="http://schemas.microsoft.com/office/powerpoint/2010/main" val="2658456418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grace is enough</a:t>
            </a:r>
          </a:p>
          <a:p>
            <a:r>
              <a:rPr lang="en-US" dirty="0"/>
              <a:t>Your grace is enough</a:t>
            </a:r>
          </a:p>
          <a:p>
            <a:r>
              <a:rPr lang="en-US" dirty="0"/>
              <a:t>Your grace is enough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Grace is Enough for Me</a:t>
            </a:r>
          </a:p>
        </p:txBody>
      </p:sp>
    </p:spTree>
    <p:extLst>
      <p:ext uri="{BB962C8B-B14F-4D97-AF65-F5344CB8AC3E}">
        <p14:creationId xmlns:p14="http://schemas.microsoft.com/office/powerpoint/2010/main" val="74140046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grace is enough</a:t>
            </a:r>
          </a:p>
          <a:p>
            <a:r>
              <a:rPr lang="en-US" dirty="0"/>
              <a:t>Your grace is enough</a:t>
            </a:r>
          </a:p>
          <a:p>
            <a:r>
              <a:rPr lang="en-US" dirty="0"/>
              <a:t>Your grace is enough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Grace is Enough for Me</a:t>
            </a:r>
          </a:p>
        </p:txBody>
      </p:sp>
    </p:spTree>
    <p:extLst>
      <p:ext uri="{BB962C8B-B14F-4D97-AF65-F5344CB8AC3E}">
        <p14:creationId xmlns:p14="http://schemas.microsoft.com/office/powerpoint/2010/main" val="496283940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Grace is Enough for Me</a:t>
            </a:r>
          </a:p>
        </p:txBody>
      </p:sp>
    </p:spTree>
    <p:extLst>
      <p:ext uri="{BB962C8B-B14F-4D97-AF65-F5344CB8AC3E}">
        <p14:creationId xmlns:p14="http://schemas.microsoft.com/office/powerpoint/2010/main" val="222428498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Great is your faithfulness oh God</a:t>
            </a:r>
          </a:p>
          <a:p>
            <a:r>
              <a:rPr lang="en-US" dirty="0"/>
              <a:t>You wrestle with the sinners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Grace is Enough for Me</a:t>
            </a:r>
          </a:p>
        </p:txBody>
      </p:sp>
    </p:spTree>
    <p:extLst>
      <p:ext uri="{BB962C8B-B14F-4D97-AF65-F5344CB8AC3E}">
        <p14:creationId xmlns:p14="http://schemas.microsoft.com/office/powerpoint/2010/main" val="192323944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lead us by still waters and to mercy</a:t>
            </a:r>
          </a:p>
          <a:p>
            <a:r>
              <a:rPr lang="en-US" dirty="0"/>
              <a:t>And nothing can keep us apart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Grace is Enough for Me</a:t>
            </a:r>
          </a:p>
        </p:txBody>
      </p:sp>
    </p:spTree>
    <p:extLst>
      <p:ext uri="{BB962C8B-B14F-4D97-AF65-F5344CB8AC3E}">
        <p14:creationId xmlns:p14="http://schemas.microsoft.com/office/powerpoint/2010/main" val="388229729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So remember your people</a:t>
            </a:r>
          </a:p>
          <a:p>
            <a:r>
              <a:rPr lang="en-US" dirty="0"/>
              <a:t>Remember your children</a:t>
            </a:r>
          </a:p>
          <a:p>
            <a:r>
              <a:rPr lang="en-US" dirty="0"/>
              <a:t>Remember your promise</a:t>
            </a:r>
          </a:p>
          <a:p>
            <a:r>
              <a:rPr lang="en-US" dirty="0"/>
              <a:t>Oh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Grace is Enough for Me</a:t>
            </a:r>
          </a:p>
        </p:txBody>
      </p:sp>
    </p:spTree>
    <p:extLst>
      <p:ext uri="{BB962C8B-B14F-4D97-AF65-F5344CB8AC3E}">
        <p14:creationId xmlns:p14="http://schemas.microsoft.com/office/powerpoint/2010/main" val="349645214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grace is enough</a:t>
            </a:r>
          </a:p>
          <a:p>
            <a:r>
              <a:rPr lang="en-US" dirty="0"/>
              <a:t>Your grace is enough</a:t>
            </a:r>
          </a:p>
          <a:p>
            <a:r>
              <a:rPr lang="en-US" dirty="0"/>
              <a:t>Your grace is enough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Grace is Enough for Me</a:t>
            </a:r>
          </a:p>
        </p:txBody>
      </p:sp>
    </p:spTree>
    <p:extLst>
      <p:ext uri="{BB962C8B-B14F-4D97-AF65-F5344CB8AC3E}">
        <p14:creationId xmlns:p14="http://schemas.microsoft.com/office/powerpoint/2010/main" val="127801932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grace is enough</a:t>
            </a:r>
          </a:p>
          <a:p>
            <a:r>
              <a:rPr lang="en-US" dirty="0"/>
              <a:t>Your grace is enough</a:t>
            </a:r>
          </a:p>
          <a:p>
            <a:r>
              <a:rPr lang="en-US" dirty="0"/>
              <a:t>Your grace is enough for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Grace is Enough for Me</a:t>
            </a:r>
          </a:p>
        </p:txBody>
      </p:sp>
    </p:spTree>
    <p:extLst>
      <p:ext uri="{BB962C8B-B14F-4D97-AF65-F5344CB8AC3E}">
        <p14:creationId xmlns:p14="http://schemas.microsoft.com/office/powerpoint/2010/main" val="418110513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Grace is Enough for Me</a:t>
            </a:r>
          </a:p>
        </p:txBody>
      </p:sp>
    </p:spTree>
    <p:extLst>
      <p:ext uri="{BB962C8B-B14F-4D97-AF65-F5344CB8AC3E}">
        <p14:creationId xmlns:p14="http://schemas.microsoft.com/office/powerpoint/2010/main" val="220531598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Great is your love and justice God</a:t>
            </a:r>
          </a:p>
          <a:p>
            <a:r>
              <a:rPr lang="en-US" dirty="0"/>
              <a:t>You use the weak to lead the strong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Grace is Enough for Me</a:t>
            </a:r>
          </a:p>
        </p:txBody>
      </p:sp>
    </p:spTree>
    <p:extLst>
      <p:ext uri="{BB962C8B-B14F-4D97-AF65-F5344CB8AC3E}">
        <p14:creationId xmlns:p14="http://schemas.microsoft.com/office/powerpoint/2010/main" val="269774478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lead us in the song of your salvation</a:t>
            </a:r>
          </a:p>
          <a:p>
            <a:r>
              <a:rPr lang="en-US" dirty="0"/>
              <a:t>And all your people sing along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Your Grace is Enough for Me</a:t>
            </a:r>
          </a:p>
        </p:txBody>
      </p:sp>
    </p:spTree>
    <p:extLst>
      <p:ext uri="{BB962C8B-B14F-4D97-AF65-F5344CB8AC3E}">
        <p14:creationId xmlns:p14="http://schemas.microsoft.com/office/powerpoint/2010/main" val="179042898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1462</TotalTime>
  <Words>279</Words>
  <Application>Microsoft Office PowerPoint</Application>
  <PresentationFormat>On-screen Show (4:3)</PresentationFormat>
  <Paragraphs>54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16</vt:i4>
      </vt:variant>
    </vt:vector>
  </HeadingPairs>
  <TitlesOfParts>
    <vt:vector size="3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224</cp:revision>
  <dcterms:created xsi:type="dcterms:W3CDTF">2011-12-04T14:58:54Z</dcterms:created>
  <dcterms:modified xsi:type="dcterms:W3CDTF">2023-07-01T05:48:16Z</dcterms:modified>
</cp:coreProperties>
</file>